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28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26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6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90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8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73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3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54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1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8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0A80E-B873-4C9B-A972-7FD193273C18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71E2B-CBC5-456B-BADC-0016A290C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97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blogcdn.com/green.autoblog.com/media/2007/10/honda_civic_ff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7" r="5045"/>
          <a:stretch/>
        </p:blipFill>
        <p:spPr bwMode="auto">
          <a:xfrm>
            <a:off x="1447800" y="4597400"/>
            <a:ext cx="4044749" cy="226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pload.wikimedia.org/wikipedia/commons/thumb/6/6b/Zona_Leste_-_S%C3%A3o_Paulo-Brasil.jpg/1260px-Zona_Leste_-_S%C3%A3o_Paulo-Brasi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0" t="1106"/>
          <a:stretch/>
        </p:blipFill>
        <p:spPr bwMode="auto">
          <a:xfrm>
            <a:off x="5492549" y="3118568"/>
            <a:ext cx="3671946" cy="375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ownstreamtoday.com/CustomUI/images/News/DST_35718_brazi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5257800" cy="316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ak2.picdn.net/shutterstock/videos/2602727/preview/stock-footage-brazil-rio-de-janeiro-sao-paulo-circa-aerial-view-of-rush-hour-traffi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86" y="0"/>
            <a:ext cx="3958586" cy="221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h1.redbubble.net/image.4358630.6167/flat,550x550,075,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7402"/>
            <a:ext cx="1697503" cy="226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sugarcanecrop.com/sites/sugarcanes/_media/mediabank/211_mb_file_e6f6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r="36931"/>
          <a:stretch/>
        </p:blipFill>
        <p:spPr bwMode="auto">
          <a:xfrm>
            <a:off x="3886200" y="3177147"/>
            <a:ext cx="1611630" cy="142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iophiliaca.files.wordpress.com/2011/12/slide09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4872"/>
            <a:ext cx="3886200" cy="274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49566" y="22026"/>
            <a:ext cx="92140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Sugarcane Ethanol: Fuel of the Future?</a:t>
            </a:r>
            <a:endParaRPr lang="en-US" sz="4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487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4</cp:revision>
  <dcterms:created xsi:type="dcterms:W3CDTF">2014-09-16T00:23:05Z</dcterms:created>
  <dcterms:modified xsi:type="dcterms:W3CDTF">2014-09-16T04:14:59Z</dcterms:modified>
</cp:coreProperties>
</file>